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77" r:id="rId3"/>
    <p:sldId id="301" r:id="rId4"/>
    <p:sldId id="314" r:id="rId5"/>
    <p:sldId id="261" r:id="rId6"/>
    <p:sldId id="306" r:id="rId7"/>
    <p:sldId id="316" r:id="rId8"/>
    <p:sldId id="302" r:id="rId9"/>
    <p:sldId id="304" r:id="rId10"/>
    <p:sldId id="317" r:id="rId11"/>
    <p:sldId id="315" r:id="rId12"/>
    <p:sldId id="305" r:id="rId13"/>
    <p:sldId id="318" r:id="rId14"/>
    <p:sldId id="303" r:id="rId15"/>
    <p:sldId id="294" r:id="rId16"/>
    <p:sldId id="295" r:id="rId17"/>
    <p:sldId id="308" r:id="rId18"/>
    <p:sldId id="310" r:id="rId19"/>
    <p:sldId id="311" r:id="rId20"/>
    <p:sldId id="312" r:id="rId21"/>
    <p:sldId id="307" r:id="rId22"/>
    <p:sldId id="309" r:id="rId2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13"/>
    <a:srgbClr val="005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589"/>
  </p:normalViewPr>
  <p:slideViewPr>
    <p:cSldViewPr snapToGrid="0">
      <p:cViewPr>
        <p:scale>
          <a:sx n="90" d="100"/>
          <a:sy n="90" d="100"/>
        </p:scale>
        <p:origin x="768" y="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8612A-6AF6-FF08-3EF0-ED2301A8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D1C81F-798C-F149-AC24-41E76E94D8F1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6B23E-5BF8-2D1B-7C55-E2172E67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745F9-3D87-FC0A-FAE8-1C47F2481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3FF09-B4D6-DA43-AE6B-89B8636CA4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42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D299C-30B9-2AEE-B44E-BA72D388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D020CE-14BE-A849-98FC-FF3A51F68D17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14AC5-DC29-BAB6-9D90-2558CAC6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09C21-0C00-C7FF-F794-CE0524C51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CA6D0-046E-4340-A47F-B68A7203CC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96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A48D7-A0B0-49B4-5477-A7E6D7433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5E0654-B341-B747-929E-FD5AB033C7DC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A03C-4281-F295-F7F5-D6FFF884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E0186-F852-5790-8C88-CED50337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D31D8-5C2B-7D47-90FC-2F641E163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14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99D71-10D7-C255-C18F-B3B535077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C5074-127D-2D40-9BB4-E2AFF827A9E9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E4EC0-0B3F-4B5D-C7CF-E8EC71ECB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38AF5-A2A6-9A61-5DB1-749D4C36D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05691-AF01-0541-B5F4-07355AA4BD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29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52C7C-8207-BF78-AF16-1DE81F51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0C0703-884D-804D-AC19-FC66BF8898E9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58403-2063-ADC2-2216-4545E6C02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85AE9-2321-D81E-80FC-8B2C75E4B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0AE87-D0BC-4046-A545-8DFD9EA88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28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E5D076-8036-C1B2-5A0E-59783938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612F00-588A-2B49-B656-C5B22832EDE5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DC1FA0-7160-7C14-E32D-FE3415DF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204C3D-C7D3-3D7A-7DA2-898801B6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4DDA2-40C0-6D41-AC22-45498220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77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89EE4D-00BB-84AB-7E57-6A0D81E5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7DF782-B03C-0E49-84C9-5A873D605EB0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6384FF-A1B6-9E64-35DB-8DEB0566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9E7BBC-3120-85B4-559C-ABC32055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DA5C8-5FF1-4A4A-8BB2-94A6C6B25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330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557A1EE-4EED-259F-D01F-301A0E20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BD354A-BD96-0443-8972-52C78CB50688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B5CEF85-C850-D98C-A4CF-DE2894EB4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52C53D-2E31-79E7-F05A-1D94D59A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E316F-EACC-5543-9DFC-2560AFF881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65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B3DA17-895C-4365-B07C-5E93D1CC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4DD7B1-5FFC-6143-B60E-276A1FC2CFB0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E828A1-52F3-202B-C3F1-A80EE6CD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959859-4AEF-FBCB-8498-42DAA960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12931-C161-6B4D-B674-803F9F5C8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82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CF9BBE-BE92-C322-99AC-FB1C287C6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236B4-9F8A-7A4B-B7A4-4709760380E5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0BAFB5-B2C9-3EC5-C4F7-29662670B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9C3B82-87BA-B3B9-4328-BF5ECBB8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02758-4996-0248-97D8-05BAD9B59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83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CC9CC7-0ECB-3AF1-0FDF-8BAB2C9A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EE4481-1873-1C48-93E7-480830C522C7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7DC3C9-BF07-183C-25EE-48941E4D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22E547-30CC-3980-33BD-EAEC8FAF9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BA93B-747C-5743-9152-CE307723B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6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298D650-99E9-7F68-0FEE-20D3088AF1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B921572-53FA-DF01-684B-CD50BC0BA2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5457-1280-535A-F037-CD391A9818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7043DFFE-CFDE-0448-9385-8E3C9407EC5A}" type="datetimeFigureOut">
              <a:rPr lang="en-US" altLang="en-US"/>
              <a:pPr/>
              <a:t>8/29/26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0C166-D63E-00F6-8F96-AB647A390C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CC969-784D-69D3-8549-E7031E8C8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6F60D45-8813-1442-9994-A34A54C1EB5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0B19F-678B-39F1-58F9-2E60ADF02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5F2203-9CCA-AD5B-CC3F-6D1FC988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00182"/>
            <a:ext cx="12192000" cy="97920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b="1" dirty="0">
                <a:solidFill>
                  <a:srgbClr val="FEB813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MAIN HEADER</a:t>
            </a:r>
            <a:endParaRPr lang="en-US" sz="3100" b="1" dirty="0">
              <a:solidFill>
                <a:srgbClr val="FEB813"/>
              </a:solidFill>
              <a:latin typeface="Arial Narrow" panose="020B0604020202020204" pitchFamily="34" charset="0"/>
              <a:ea typeface="+mj-ea"/>
              <a:cs typeface="Arial Narrow" panose="020B0604020202020204" pitchFamily="34" charset="0"/>
            </a:endParaRPr>
          </a:p>
        </p:txBody>
      </p:sp>
      <p:sp>
        <p:nvSpPr>
          <p:cNvPr id="16388" name="Content Placeholder 4">
            <a:extLst>
              <a:ext uri="{FF2B5EF4-FFF2-40B4-BE49-F238E27FC236}">
                <a16:creationId xmlns:a16="http://schemas.microsoft.com/office/drawing/2014/main" id="{0FE8F0BD-E906-D840-E208-9A397CE01466}"/>
              </a:ext>
            </a:extLst>
          </p:cNvPr>
          <p:cNvSpPr txBox="1">
            <a:spLocks/>
          </p:cNvSpPr>
          <p:nvPr/>
        </p:nvSpPr>
        <p:spPr bwMode="auto">
          <a:xfrm>
            <a:off x="6096001" y="5878792"/>
            <a:ext cx="5819774" cy="97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  <a:p>
            <a:pPr algn="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400" i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Position, Title or Department</a:t>
            </a:r>
          </a:p>
          <a:p>
            <a:pPr algn="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400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0995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84AB92-3A4D-7669-7CAB-70B3AFAB1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085FB631-7D2B-4B0F-5FE9-5103EEB3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76225"/>
            <a:ext cx="10202864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FBF220E6-B2AB-64EB-4C90-3DD726BADA8E}"/>
              </a:ext>
            </a:extLst>
          </p:cNvPr>
          <p:cNvGrpSpPr>
            <a:grpSpLocks/>
          </p:cNvGrpSpPr>
          <p:nvPr/>
        </p:nvGrpSpPr>
        <p:grpSpPr bwMode="auto">
          <a:xfrm>
            <a:off x="3192163" y="2338388"/>
            <a:ext cx="5807674" cy="3762375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316792-FF76-BD00-FD75-F616C07C9520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A180C532-AA3C-1FAC-C305-D787982233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97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107554-3D2B-8A2D-D59B-16107F7AB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864E60-FCEE-C644-C87A-FAA904D045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34" t="5419" r="19966" b="32647"/>
          <a:stretch>
            <a:fillRect/>
          </a:stretch>
        </p:blipFill>
        <p:spPr>
          <a:xfrm>
            <a:off x="4843463" y="-176338"/>
            <a:ext cx="7348537" cy="6209118"/>
          </a:xfrm>
          <a:prstGeom prst="rect">
            <a:avLst/>
          </a:prstGeom>
        </p:spPr>
      </p:pic>
      <p:sp>
        <p:nvSpPr>
          <p:cNvPr id="27650" name="Title 1">
            <a:extLst>
              <a:ext uri="{FF2B5EF4-FFF2-40B4-BE49-F238E27FC236}">
                <a16:creationId xmlns:a16="http://schemas.microsoft.com/office/drawing/2014/main" id="{A79BA282-2C24-4EBA-61F1-D1017469D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1" y="361950"/>
            <a:ext cx="3540126" cy="1624424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2B282152-C231-9D1E-C980-6875F8CEA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945" y="2137335"/>
            <a:ext cx="3309938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C8D0C-4CDA-7AA1-5F02-E01DBCA03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8" y="376238"/>
            <a:ext cx="8489099" cy="565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5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E506F-C9A3-C226-2A99-7F447FA3E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9DFB9A6E-1C5F-1745-49B4-708A6A8C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76225"/>
            <a:ext cx="10202864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21B50683-7F50-E79B-8FB1-80D7FFCDF384}"/>
              </a:ext>
            </a:extLst>
          </p:cNvPr>
          <p:cNvSpPr txBox="1">
            <a:spLocks/>
          </p:cNvSpPr>
          <p:nvPr/>
        </p:nvSpPr>
        <p:spPr bwMode="auto">
          <a:xfrm>
            <a:off x="6746875" y="1901826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CA4E2DE4-7FC4-C253-4905-6E697828F354}"/>
              </a:ext>
            </a:extLst>
          </p:cNvPr>
          <p:cNvGrpSpPr>
            <a:grpSpLocks/>
          </p:cNvGrpSpPr>
          <p:nvPr/>
        </p:nvGrpSpPr>
        <p:grpSpPr bwMode="auto">
          <a:xfrm>
            <a:off x="396575" y="1824038"/>
            <a:ext cx="5807674" cy="3762375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7BD793-AB54-4535-494F-DAF63E31C690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5B0DF4F3-1329-68A2-A9F8-E57EF8FB8D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254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1ADC77-4F85-8A47-A70D-0D4B646D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047D3DBA-B4E1-1C0E-090C-F9E0B1DF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76225"/>
            <a:ext cx="10202864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4BC9D363-C853-9174-C2FF-CCB029720F6F}"/>
              </a:ext>
            </a:extLst>
          </p:cNvPr>
          <p:cNvGrpSpPr>
            <a:grpSpLocks/>
          </p:cNvGrpSpPr>
          <p:nvPr/>
        </p:nvGrpSpPr>
        <p:grpSpPr bwMode="auto">
          <a:xfrm>
            <a:off x="3192163" y="2338388"/>
            <a:ext cx="5807674" cy="3762375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A96383-4554-F59C-604C-BD891743ECE2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70BD825F-76C0-27CB-6E72-4BEADF2CA27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1742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A2484-6AC3-C029-376E-132B0204F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CB521C70-3440-CC7B-9E46-8F4716F7F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537" y="276225"/>
            <a:ext cx="5172075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51A4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0051A4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E4DC4602-5F6A-7571-271F-024E62BEF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3901" y="1878013"/>
            <a:ext cx="4329113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A1F45-EED7-61A1-9133-93C8F8FFA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270" y="-1153518"/>
            <a:ext cx="5479739" cy="80115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92900C-F4B6-165D-5C27-BFFC88FC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2830512" y="3240087"/>
            <a:ext cx="3756025" cy="375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96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9EE8C-073B-792D-7E4F-5EFD196BA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4AB7537-4696-ABE7-86BC-69F66C43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6225"/>
            <a:ext cx="6888162" cy="1325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69916357-8CF2-FB87-3331-2CDD3CF63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3052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1AF25DA-16AA-D5F9-74E1-36CF370E2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5296114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324C92-8B51-B705-55CB-F55696284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3" r="19314"/>
          <a:stretch>
            <a:fillRect/>
          </a:stretch>
        </p:blipFill>
        <p:spPr>
          <a:xfrm>
            <a:off x="6224827" y="160638"/>
            <a:ext cx="4948005" cy="669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2ACA8-887C-18A3-6F2C-BF8B1C788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B2F039CB-E6B0-8388-1399-37778284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DBA2222B-03C0-A487-B036-9BCC88881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11245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6184F8-2412-05CF-EB31-B6C0376B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1093379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8068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FCDFB1-A4D9-CE30-395E-2ED1DEDBA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2FC189D7-AF2A-59DE-9616-7A4F6C03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F443409D-4AB1-26FD-929D-D45C463F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01788"/>
            <a:ext cx="11245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D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80C65C-E901-DACD-0950-EE8A6B03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2157972"/>
            <a:ext cx="1093379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3147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F5B1F-45CD-5684-2ACE-0E53523CF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E06A5FE-9A32-6E7E-6DB2-BC3821789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150EC99E-5BDC-59D8-6150-D16E9FEA2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4" y="2144713"/>
            <a:ext cx="9999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07AEF89-D1E8-7536-7142-F6924AB7B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6" y="2700897"/>
            <a:ext cx="1031874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7020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EA27DF-2F3D-FBFC-0F29-251F4545E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335E600-DEFC-A067-4FDB-84DCE972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0051A4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0051A4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F8BC5373-86AB-5C2A-37B4-36716F467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4" y="2430468"/>
            <a:ext cx="10071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3687DA2-6D47-5247-1C5B-33B18926B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6" y="2986652"/>
            <a:ext cx="1031874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6337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>
            <a:extLst>
              <a:ext uri="{FF2B5EF4-FFF2-40B4-BE49-F238E27FC236}">
                <a16:creationId xmlns:a16="http://schemas.microsoft.com/office/drawing/2014/main" id="{AEF5F886-8D51-98A5-E301-2CC7EC8A8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2685466"/>
            <a:ext cx="12191999" cy="114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1800" b="1" dirty="0">
              <a:solidFill>
                <a:srgbClr val="003CA7"/>
              </a:solidFill>
              <a:latin typeface="Helvetica" pitchFamily="2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Name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2000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Northeastern Illinois University</a:t>
            </a:r>
          </a:p>
          <a:p>
            <a:pPr eaLnBrk="1" hangingPunct="1">
              <a:lnSpc>
                <a:spcPct val="90000"/>
              </a:lnSpc>
            </a:pPr>
            <a:endParaRPr lang="en-US" altLang="en-US" sz="1800" b="1" dirty="0">
              <a:latin typeface="Helvetica" pitchFamily="2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CEEE4F-27FD-B9FC-708A-A0C063FE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1658"/>
            <a:ext cx="12192000" cy="13255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b="1" dirty="0">
                <a:solidFill>
                  <a:srgbClr val="0051A4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MAIN HEADER</a:t>
            </a:r>
            <a:br>
              <a:rPr lang="en-US" sz="4000" b="1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en-US" sz="3100" b="1" dirty="0">
                <a:solidFill>
                  <a:srgbClr val="FEB813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rPr>
              <a:t>Subhead (optional)</a:t>
            </a:r>
          </a:p>
        </p:txBody>
      </p:sp>
      <p:sp>
        <p:nvSpPr>
          <p:cNvPr id="16388" name="Content Placeholder 4">
            <a:extLst>
              <a:ext uri="{FF2B5EF4-FFF2-40B4-BE49-F238E27FC236}">
                <a16:creationId xmlns:a16="http://schemas.microsoft.com/office/drawing/2014/main" id="{A143A6D0-7C74-3EC8-DE84-05EA0AC152A3}"/>
              </a:ext>
            </a:extLst>
          </p:cNvPr>
          <p:cNvSpPr txBox="1">
            <a:spLocks/>
          </p:cNvSpPr>
          <p:nvPr/>
        </p:nvSpPr>
        <p:spPr bwMode="auto">
          <a:xfrm>
            <a:off x="0" y="4273581"/>
            <a:ext cx="12192000" cy="114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400" i="1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Position, Title or Department</a:t>
            </a:r>
          </a:p>
          <a:p>
            <a:pPr algn="ctr" eaLnBrk="1" hangingPunct="1">
              <a:lnSpc>
                <a:spcPct val="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14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of Presentation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BCA77-3284-9FE8-D651-F3CC78D6FF65}"/>
              </a:ext>
            </a:extLst>
          </p:cNvPr>
          <p:cNvCxnSpPr/>
          <p:nvPr/>
        </p:nvCxnSpPr>
        <p:spPr>
          <a:xfrm>
            <a:off x="2573080" y="2498657"/>
            <a:ext cx="6932428" cy="0"/>
          </a:xfrm>
          <a:prstGeom prst="line">
            <a:avLst/>
          </a:prstGeom>
          <a:ln w="57150">
            <a:solidFill>
              <a:srgbClr val="FEB8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6DE98B-50DD-D37B-4BCA-3BEF379B9E91}"/>
              </a:ext>
            </a:extLst>
          </p:cNvPr>
          <p:cNvCxnSpPr>
            <a:cxnSpLocks/>
          </p:cNvCxnSpPr>
          <p:nvPr/>
        </p:nvCxnSpPr>
        <p:spPr>
          <a:xfrm>
            <a:off x="4167963" y="3831271"/>
            <a:ext cx="3817088" cy="0"/>
          </a:xfrm>
          <a:prstGeom prst="line">
            <a:avLst/>
          </a:prstGeom>
          <a:ln w="57150">
            <a:solidFill>
              <a:srgbClr val="FEB8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CA174-6C69-FE95-348F-0F0674982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1B963CB-EF28-676E-1A38-353596F8B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04CFD9AD-9A16-9109-BDF8-C5982C588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4" y="2430468"/>
            <a:ext cx="10071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head (optional)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3D4382B-A5D4-43F2-1214-F5D2308A0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176" y="2986652"/>
            <a:ext cx="10318748" cy="3141662"/>
          </a:xfrm>
        </p:spPr>
        <p:txBody>
          <a:bodyPr/>
          <a:lstStyle/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Helvetica" pitchFamily="2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16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4281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91B41-611A-E698-F72F-555788E38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1ECCC967-F97F-7DC2-8511-37E41B720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69347D-6790-E2EB-A3F4-CACA44594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11" y="3571875"/>
            <a:ext cx="4257675" cy="4257675"/>
          </a:xfrm>
          <a:prstGeom prst="rect">
            <a:avLst/>
          </a:prstGeom>
        </p:spPr>
      </p:pic>
      <p:grpSp>
        <p:nvGrpSpPr>
          <p:cNvPr id="4" name="Group 8">
            <a:extLst>
              <a:ext uri="{FF2B5EF4-FFF2-40B4-BE49-F238E27FC236}">
                <a16:creationId xmlns:a16="http://schemas.microsoft.com/office/drawing/2014/main" id="{AC055AC3-11D9-DC18-36E9-36B215BE2037}"/>
              </a:ext>
            </a:extLst>
          </p:cNvPr>
          <p:cNvGrpSpPr>
            <a:grpSpLocks/>
          </p:cNvGrpSpPr>
          <p:nvPr/>
        </p:nvGrpSpPr>
        <p:grpSpPr bwMode="auto">
          <a:xfrm>
            <a:off x="8500761" y="1894107"/>
            <a:ext cx="2111977" cy="1901955"/>
            <a:chOff x="6282013" y="1861440"/>
            <a:chExt cx="5564622" cy="38392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3D8209-F144-133C-FE0F-D673D7637849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9921E1AC-41D7-88A9-37F0-C4DB9BC0AB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6" y="2739972"/>
              <a:ext cx="5554929" cy="478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 Code    or 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C47F88-8174-1633-8468-9D5E2268CC0F}"/>
              </a:ext>
            </a:extLst>
          </p:cNvPr>
          <p:cNvSpPr txBox="1">
            <a:spLocks/>
          </p:cNvSpPr>
          <p:nvPr/>
        </p:nvSpPr>
        <p:spPr bwMode="auto">
          <a:xfrm>
            <a:off x="842962" y="2667211"/>
            <a:ext cx="5016841" cy="312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 Department</a:t>
            </a:r>
            <a:b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5500 North St. Louis Avenue         Chicago, IL 60625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Office: x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</a:t>
            </a: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Phone: (xxx) xxx-xxx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Email: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x-xxxxx@neiu.edu</a:t>
            </a: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URL: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NEIU.edu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xxxxx</a:t>
            </a: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86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98663-1BC2-F165-CB8C-BDDC74829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1E3F8FCA-1AD7-621A-726D-F0B2D4184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76225"/>
            <a:ext cx="11247437" cy="1325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CONTACT US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B2F53-9D0A-9233-BCDF-DBA9107C1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532269" y="1601788"/>
            <a:ext cx="4715434" cy="4715434"/>
          </a:xfrm>
          <a:prstGeom prst="rect">
            <a:avLst/>
          </a:prstGeom>
        </p:spPr>
      </p:pic>
      <p:grpSp>
        <p:nvGrpSpPr>
          <p:cNvPr id="4" name="Group 8">
            <a:extLst>
              <a:ext uri="{FF2B5EF4-FFF2-40B4-BE49-F238E27FC236}">
                <a16:creationId xmlns:a16="http://schemas.microsoft.com/office/drawing/2014/main" id="{A42B2617-FEF7-9933-2CF9-9C6AB925B490}"/>
              </a:ext>
            </a:extLst>
          </p:cNvPr>
          <p:cNvGrpSpPr>
            <a:grpSpLocks/>
          </p:cNvGrpSpPr>
          <p:nvPr/>
        </p:nvGrpSpPr>
        <p:grpSpPr bwMode="auto">
          <a:xfrm>
            <a:off x="5873145" y="3108543"/>
            <a:ext cx="2111977" cy="1901955"/>
            <a:chOff x="6282013" y="1861440"/>
            <a:chExt cx="5564622" cy="38392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924814-43DE-C946-F91B-F907FA86986A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E5E5BDF7-D0EC-5821-E4D0-CA087ACC8FE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6" y="2739972"/>
              <a:ext cx="5554929" cy="478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QR Code    or 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9861F6-9DAB-7088-7F4B-82CD29546EFE}"/>
              </a:ext>
            </a:extLst>
          </p:cNvPr>
          <p:cNvSpPr txBox="1">
            <a:spLocks/>
          </p:cNvSpPr>
          <p:nvPr/>
        </p:nvSpPr>
        <p:spPr bwMode="auto">
          <a:xfrm>
            <a:off x="1579221" y="2606928"/>
            <a:ext cx="5016841" cy="312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 Department</a:t>
            </a:r>
            <a:b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5500 North St. Louis Avenue         Chicago, IL 60625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Office: x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Phone: (xxx) xxx-xxx</a:t>
            </a: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Email: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x-xxxxx@neiu.edu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URL: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NEIU.edu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xxxxx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57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36538F-14A7-7207-26C3-A64F79870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FD21ED0-AC74-65E4-B53A-8654A3180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920D727D-0B59-3B08-4693-9526FC432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73250"/>
            <a:ext cx="4329113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8D2290A8-BF13-91EF-0E32-0D725153053E}"/>
              </a:ext>
            </a:extLst>
          </p:cNvPr>
          <p:cNvSpPr txBox="1">
            <a:spLocks/>
          </p:cNvSpPr>
          <p:nvPr/>
        </p:nvSpPr>
        <p:spPr bwMode="auto">
          <a:xfrm>
            <a:off x="6775450" y="1873250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26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61005-1213-7F5D-F377-187D9D315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6ED5A4D4-48A7-9D05-6A94-44E4F148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888" y="276225"/>
            <a:ext cx="3540126" cy="1624424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51A4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0051A4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67AA8123-4A49-B3CA-F503-5F868906E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7982" y="2180197"/>
            <a:ext cx="3309938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384DA2-6A05-8057-EF71-D08DED10B9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23" t="-2565" r="47134" b="2565"/>
          <a:stretch>
            <a:fillRect/>
          </a:stretch>
        </p:blipFill>
        <p:spPr>
          <a:xfrm>
            <a:off x="0" y="1672047"/>
            <a:ext cx="7358063" cy="1671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F04181-8E06-1219-D091-4A154586B8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" r="16586"/>
          <a:stretch>
            <a:fillRect/>
          </a:stretch>
        </p:blipFill>
        <p:spPr>
          <a:xfrm>
            <a:off x="0" y="628650"/>
            <a:ext cx="6557964" cy="540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5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6B93649F-3299-23AD-D052-E9055E460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592BA3A0-BF84-BE3F-B90C-ABD50E09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7988" y="1590976"/>
            <a:ext cx="3890369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FEB81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94751455-5467-0BE3-8E95-7507FDEF6AB7}"/>
              </a:ext>
            </a:extLst>
          </p:cNvPr>
          <p:cNvSpPr txBox="1">
            <a:spLocks/>
          </p:cNvSpPr>
          <p:nvPr/>
        </p:nvSpPr>
        <p:spPr bwMode="auto">
          <a:xfrm>
            <a:off x="574675" y="1601788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A79EA-8AB8-0FB1-D620-8B9D8FEF3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6F94471-9F0B-73BB-6E75-AD3AC637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64513904-64E7-30B0-982E-B11AA0C7B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2901" y="2330450"/>
            <a:ext cx="3309938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848388EA-CB15-F37B-33EB-E2177F525671}"/>
              </a:ext>
            </a:extLst>
          </p:cNvPr>
          <p:cNvSpPr txBox="1">
            <a:spLocks/>
          </p:cNvSpPr>
          <p:nvPr/>
        </p:nvSpPr>
        <p:spPr bwMode="auto">
          <a:xfrm>
            <a:off x="574676" y="2516188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2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5D7D3-C3D7-187B-03EC-2535FB835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D27195-0157-B488-385E-588EAE85B6B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rcRect l="50000" t="11849" b="17535"/>
          <a:stretch>
            <a:fillRect/>
          </a:stretch>
        </p:blipFill>
        <p:spPr>
          <a:xfrm>
            <a:off x="6095999" y="0"/>
            <a:ext cx="4855847" cy="6858000"/>
          </a:xfrm>
          <a:prstGeom prst="rect">
            <a:avLst/>
          </a:prstGeom>
        </p:spPr>
      </p:pic>
      <p:sp>
        <p:nvSpPr>
          <p:cNvPr id="27650" name="Title 1">
            <a:extLst>
              <a:ext uri="{FF2B5EF4-FFF2-40B4-BE49-F238E27FC236}">
                <a16:creationId xmlns:a16="http://schemas.microsoft.com/office/drawing/2014/main" id="{BE132C9C-4341-44EC-0B79-AAAB59C63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31CE2502-5784-50D9-48AF-1EEAA3AB5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922" y="1927226"/>
            <a:ext cx="3381373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D248E8C4-86C0-ED96-4906-CEA7BD94BE94}"/>
              </a:ext>
            </a:extLst>
          </p:cNvPr>
          <p:cNvSpPr txBox="1">
            <a:spLocks/>
          </p:cNvSpPr>
          <p:nvPr/>
        </p:nvSpPr>
        <p:spPr bwMode="auto">
          <a:xfrm>
            <a:off x="574676" y="1601788"/>
            <a:ext cx="3625850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6F77C-2FDC-36C4-8481-7DDE3B135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4" t="8542" r="28749"/>
          <a:stretch>
            <a:fillRect/>
          </a:stretch>
        </p:blipFill>
        <p:spPr>
          <a:xfrm>
            <a:off x="3714433" y="585788"/>
            <a:ext cx="5443537" cy="627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4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C5C55A-2FAA-05D7-4DEB-5356D5AC0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2737122A-A7C4-3F54-29B5-115EEE7B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3124A1C2-6F0A-5538-0284-7DF6C6C94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7988" y="1590976"/>
            <a:ext cx="3890369" cy="3756025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rgbClr val="0051A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Subhead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Bullet List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solidFill>
                <a:srgbClr val="003CA7"/>
              </a:solidFill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CFF6ABEB-BAB4-A7B6-FF63-36C5835A86C7}"/>
              </a:ext>
            </a:extLst>
          </p:cNvPr>
          <p:cNvSpPr txBox="1">
            <a:spLocks/>
          </p:cNvSpPr>
          <p:nvPr/>
        </p:nvSpPr>
        <p:spPr bwMode="auto">
          <a:xfrm>
            <a:off x="574675" y="1601788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2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0BC48-8603-418E-6048-932E0A228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6C1FEA84-39C1-90B7-8D39-925AE9A0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6" y="276225"/>
            <a:ext cx="10828338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FEB813"/>
                </a:solidFill>
                <a:latin typeface="Arial Black" panose="020B0604020202020204" pitchFamily="34" charset="0"/>
                <a:ea typeface="ＭＳ Ｐゴシック" panose="020B0600070205080204" pitchFamily="34" charset="-128"/>
                <a:cs typeface="Arial Black" panose="020B0604020202020204" pitchFamily="34" charset="0"/>
              </a:rPr>
              <a:t>SLIDE HEADER</a:t>
            </a:r>
            <a:endParaRPr lang="en-US" altLang="en-US" sz="4000" b="1" dirty="0">
              <a:solidFill>
                <a:srgbClr val="FEB813"/>
              </a:solidFill>
              <a:latin typeface="Arial Black" panose="020B0604020202020204" pitchFamily="34" charset="0"/>
              <a:ea typeface="ＭＳ Ｐゴシック" panose="020B0600070205080204" pitchFamily="34" charset="-128"/>
              <a:cs typeface="Arial Black" panose="020B0604020202020204" pitchFamily="34" charset="0"/>
            </a:endParaRP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790C136D-ABEF-A174-36B5-047B8C1DC4DE}"/>
              </a:ext>
            </a:extLst>
          </p:cNvPr>
          <p:cNvSpPr txBox="1">
            <a:spLocks/>
          </p:cNvSpPr>
          <p:nvPr/>
        </p:nvSpPr>
        <p:spPr bwMode="auto">
          <a:xfrm>
            <a:off x="574675" y="1601788"/>
            <a:ext cx="5280025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libero, sit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eros quis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51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habitant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fames ac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Proin pharetra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pede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Mauris et </a:t>
            </a:r>
            <a:r>
              <a:rPr lang="en-US" altLang="en-US" sz="2000" dirty="0" err="1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altLang="en-US" sz="2000" dirty="0">
                <a:solidFill>
                  <a:srgbClr val="0051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altLang="en-US" sz="2000" dirty="0">
              <a:solidFill>
                <a:srgbClr val="003CA7"/>
              </a:solidFill>
              <a:latin typeface="Helvetica" pitchFamily="2" charset="0"/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5DB451F5-13FA-9D08-6D2B-EA92EEEF4150}"/>
              </a:ext>
            </a:extLst>
          </p:cNvPr>
          <p:cNvGrpSpPr>
            <a:grpSpLocks/>
          </p:cNvGrpSpPr>
          <p:nvPr/>
        </p:nvGrpSpPr>
        <p:grpSpPr bwMode="auto">
          <a:xfrm>
            <a:off x="5988845" y="1601788"/>
            <a:ext cx="5807674" cy="3762375"/>
            <a:chOff x="6282013" y="1861440"/>
            <a:chExt cx="5564622" cy="383921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77334C-DF77-8F3B-AA0F-D8C2B0E5DD92}"/>
                </a:ext>
              </a:extLst>
            </p:cNvPr>
            <p:cNvSpPr/>
            <p:nvPr/>
          </p:nvSpPr>
          <p:spPr>
            <a:xfrm>
              <a:off x="6282013" y="1861440"/>
              <a:ext cx="5564622" cy="383921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17A1F8A3-5FD2-D2E1-A97F-E9878CBA9F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91707" y="3489651"/>
              <a:ext cx="5554928" cy="47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altLang="en-US" b="1" dirty="0">
                  <a:solidFill>
                    <a:srgbClr val="003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placeholder</a:t>
              </a:r>
              <a:endParaRPr lang="en-US" altLang="en-US" sz="2000" b="1" dirty="0">
                <a:solidFill>
                  <a:srgbClr val="003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336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12342</TotalTime>
  <Words>1141</Words>
  <Application>Microsoft Macintosh PowerPoint</Application>
  <PresentationFormat>Widescreen</PresentationFormat>
  <Paragraphs>148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Arial Narrow</vt:lpstr>
      <vt:lpstr>Calibri</vt:lpstr>
      <vt:lpstr>Calibri Light</vt:lpstr>
      <vt:lpstr>Helvetica</vt:lpstr>
      <vt:lpstr>Office Theme</vt:lpstr>
      <vt:lpstr>MAIN HEADER</vt:lpstr>
      <vt:lpstr>MAIN HEADER Subhead (optional)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SLIDE HEADER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cdrobert</cp:lastModifiedBy>
  <cp:revision>56</cp:revision>
  <dcterms:created xsi:type="dcterms:W3CDTF">2019-02-08T17:39:00Z</dcterms:created>
  <dcterms:modified xsi:type="dcterms:W3CDTF">2026-08-31T14:54:09Z</dcterms:modified>
</cp:coreProperties>
</file>