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94" r:id="rId3"/>
    <p:sldId id="293" r:id="rId4"/>
    <p:sldId id="289" r:id="rId5"/>
    <p:sldId id="290" r:id="rId6"/>
    <p:sldId id="287" r:id="rId7"/>
    <p:sldId id="292" r:id="rId8"/>
    <p:sldId id="261" r:id="rId9"/>
    <p:sldId id="295" r:id="rId10"/>
    <p:sldId id="296" r:id="rId11"/>
    <p:sldId id="265" r:id="rId12"/>
    <p:sldId id="299" r:id="rId13"/>
    <p:sldId id="297" r:id="rId14"/>
    <p:sldId id="298" r:id="rId1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13"/>
    <a:srgbClr val="005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8612A-6AF6-FF08-3EF0-ED2301A89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D1C81F-798C-F149-AC24-41E76E94D8F1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6B23E-5BF8-2D1B-7C55-E2172E67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745F9-3D87-FC0A-FAE8-1C47F2481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3FF09-B4D6-DA43-AE6B-89B8636CA4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42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D299C-30B9-2AEE-B44E-BA72D388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D020CE-14BE-A849-98FC-FF3A51F68D17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14AC5-DC29-BAB6-9D90-2558CAC6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09C21-0C00-C7FF-F794-CE0524C51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CA6D0-046E-4340-A47F-B68A7203CC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0960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A48D7-A0B0-49B4-5477-A7E6D7433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5E0654-B341-B747-929E-FD5AB033C7DC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A03C-4281-F295-F7F5-D6FFF884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E0186-F852-5790-8C88-CED50337B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D31D8-5C2B-7D47-90FC-2F641E163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14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99D71-10D7-C255-C18F-B3B535077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5074-127D-2D40-9BB4-E2AFF827A9E9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E4EC0-0B3F-4B5D-C7CF-E8EC71ECB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38AF5-A2A6-9A61-5DB1-749D4C36D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05691-AF01-0541-B5F4-07355AA4BD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29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52C7C-8207-BF78-AF16-1DE81F51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0C0703-884D-804D-AC19-FC66BF8898E9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58403-2063-ADC2-2216-4545E6C02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85AE9-2321-D81E-80FC-8B2C75E4B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0AE87-D0BC-4046-A545-8DFD9EA88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28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E5D076-8036-C1B2-5A0E-59783938D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612F00-588A-2B49-B656-C5B22832EDE5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DC1FA0-7160-7C14-E32D-FE3415DF7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204C3D-C7D3-3D7A-7DA2-898801B6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4DDA2-40C0-6D41-AC22-45498220F1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77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89EE4D-00BB-84AB-7E57-6A0D81E5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7DF782-B03C-0E49-84C9-5A873D605EB0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6384FF-A1B6-9E64-35DB-8DEB0566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9E7BBC-3120-85B4-559C-ABC32055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DA5C8-5FF1-4A4A-8BB2-94A6C6B25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330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557A1EE-4EED-259F-D01F-301A0E201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BD354A-BD96-0443-8972-52C78CB50688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B5CEF85-C850-D98C-A4CF-DE2894EB4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52C53D-2E31-79E7-F05A-1D94D59A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E316F-EACC-5543-9DFC-2560AFF881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65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FB3DA17-895C-4365-B07C-5E93D1CC6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4DD7B1-5FFC-6143-B60E-276A1FC2CFB0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E828A1-52F3-202B-C3F1-A80EE6CD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7959859-4AEF-FBCB-8498-42DAA9605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12931-C161-6B4D-B674-803F9F5C8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82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CF9BBE-BE92-C322-99AC-FB1C287C6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236B4-9F8A-7A4B-B7A4-4709760380E5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0BAFB5-B2C9-3EC5-C4F7-29662670B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9C3B82-87BA-B3B9-4328-BF5ECBB8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02758-4996-0248-97D8-05BAD9B59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83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CC9CC7-0ECB-3AF1-0FDF-8BAB2C9A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EE4481-1873-1C48-93E7-480830C522C7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7DC3C9-BF07-183C-25EE-48941E4D5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22E547-30CC-3980-33BD-EAEC8FAF9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BA93B-747C-5743-9152-CE307723B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6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298D650-99E9-7F68-0FEE-20D3088AF1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B921572-53FA-DF01-684B-CD50BC0BA2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5457-1280-535A-F037-CD391A9818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7043DFFE-CFDE-0448-9385-8E3C9407EC5A}" type="datetimeFigureOut">
              <a:rPr lang="en-US" altLang="en-US"/>
              <a:pPr/>
              <a:t>8/26/26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0C166-D63E-00F6-8F96-AB647A390C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CC969-784D-69D3-8549-E7031E8C8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6F60D45-8813-1442-9994-A34A54C1EB5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>
            <a:extLst>
              <a:ext uri="{FF2B5EF4-FFF2-40B4-BE49-F238E27FC236}">
                <a16:creationId xmlns:a16="http://schemas.microsoft.com/office/drawing/2014/main" id="{AEF5F886-8D51-98A5-E301-2CC7EC8A8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37" y="2483445"/>
            <a:ext cx="7218363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1800" b="1" dirty="0">
              <a:solidFill>
                <a:srgbClr val="003CA7"/>
              </a:solidFill>
              <a:latin typeface="Helvetica" pitchFamily="2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Name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800" b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Northeastern Illinois University</a:t>
            </a:r>
          </a:p>
          <a:p>
            <a:pPr eaLnBrk="1" hangingPunct="1">
              <a:lnSpc>
                <a:spcPct val="90000"/>
              </a:lnSpc>
            </a:pPr>
            <a:endParaRPr lang="en-US" altLang="en-US" sz="1800" b="1" dirty="0">
              <a:latin typeface="Helvetica" pitchFamily="2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CEEE4F-27FD-B9FC-708A-A0C063FE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50" y="881658"/>
            <a:ext cx="7011987" cy="13255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rPr>
              <a:t>MAIN HEADER</a:t>
            </a:r>
            <a:b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en-US" sz="3100" b="1" dirty="0">
                <a:solidFill>
                  <a:srgbClr val="FEB813"/>
                </a:solidFill>
                <a:latin typeface="Arial Narrow" panose="020B0604020202020204" pitchFamily="34" charset="0"/>
                <a:ea typeface="+mj-ea"/>
                <a:cs typeface="Arial Narrow" panose="020B0604020202020204" pitchFamily="34" charset="0"/>
              </a:rPr>
              <a:t>Subhead (optional)</a:t>
            </a:r>
          </a:p>
        </p:txBody>
      </p:sp>
      <p:sp>
        <p:nvSpPr>
          <p:cNvPr id="16388" name="Content Placeholder 4">
            <a:extLst>
              <a:ext uri="{FF2B5EF4-FFF2-40B4-BE49-F238E27FC236}">
                <a16:creationId xmlns:a16="http://schemas.microsoft.com/office/drawing/2014/main" id="{A143A6D0-7C74-3EC8-DE84-05EA0AC152A3}"/>
              </a:ext>
            </a:extLst>
          </p:cNvPr>
          <p:cNvSpPr txBox="1">
            <a:spLocks/>
          </p:cNvSpPr>
          <p:nvPr/>
        </p:nvSpPr>
        <p:spPr bwMode="auto">
          <a:xfrm>
            <a:off x="1760350" y="3918545"/>
            <a:ext cx="3908425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  <a:p>
            <a:pPr algn="ct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Position, Title or Department</a:t>
            </a:r>
          </a:p>
          <a:p>
            <a:pPr algn="ct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of Presentation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AB1BA4-7C78-99C1-14FB-96106A46FC63}"/>
              </a:ext>
            </a:extLst>
          </p:cNvPr>
          <p:cNvSpPr/>
          <p:nvPr/>
        </p:nvSpPr>
        <p:spPr>
          <a:xfrm>
            <a:off x="1752412" y="2591395"/>
            <a:ext cx="3908425" cy="866775"/>
          </a:xfrm>
          <a:prstGeom prst="rect">
            <a:avLst/>
          </a:prstGeom>
          <a:noFill/>
          <a:ln w="28575" cmpd="sng">
            <a:solidFill>
              <a:srgbClr val="0051A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39B1C-AB23-2355-58E8-C3D7955EF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F6D5E65-7AC2-42D9-499F-C73F0657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EF4961CB-7E16-1778-4D67-9AED7D339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11245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55E3CB1-8A16-9EC5-56C5-4A9CD21FC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1093379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5883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44AE9310-8D9B-D7C6-A3DD-265CE165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9799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1BFDC070-3F6A-FF01-0D1A-3F7C64323C52}"/>
              </a:ext>
            </a:extLst>
          </p:cNvPr>
          <p:cNvGrpSpPr>
            <a:grpSpLocks/>
          </p:cNvGrpSpPr>
          <p:nvPr/>
        </p:nvGrpSpPr>
        <p:grpSpPr bwMode="auto">
          <a:xfrm>
            <a:off x="2073875" y="1992228"/>
            <a:ext cx="8044249" cy="4101150"/>
            <a:chOff x="6282013" y="1861440"/>
            <a:chExt cx="5564622" cy="383921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4E023F5-7CFA-3F0E-084A-DCDE118DA79B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0223F3C-F3C6-8E62-244E-ED91CCE48D6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28D534-DFFD-9E14-9E9F-58627D5C2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9ACC8804-D3A2-77FD-49A7-9A391E4F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738" y="2499982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altLang="en-US" sz="9600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71187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47D690-8045-996F-24D1-A05A01ADB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6C4EBD9-53E1-E4B3-F6CB-1CFE72DA6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792" y="912086"/>
            <a:ext cx="5016843" cy="1325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CONTACT US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A00D4-9E12-FD95-9997-189F0A980800}"/>
              </a:ext>
            </a:extLst>
          </p:cNvPr>
          <p:cNvSpPr txBox="1">
            <a:spLocks/>
          </p:cNvSpPr>
          <p:nvPr/>
        </p:nvSpPr>
        <p:spPr bwMode="auto">
          <a:xfrm>
            <a:off x="6746794" y="2977978"/>
            <a:ext cx="5016841" cy="312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 Department</a:t>
            </a:r>
            <a:b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5500 North St. Louis Avenue         Chicago, IL 60625</a:t>
            </a: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Office: x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Phone: (xxx) xxx-xxx</a:t>
            </a: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Email: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x-xxxxx@neiu.edu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URL: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NEIU.edu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xxxxx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E8E55EB0-CE29-156C-8D2A-20FB75B157C4}"/>
              </a:ext>
            </a:extLst>
          </p:cNvPr>
          <p:cNvGrpSpPr>
            <a:grpSpLocks/>
          </p:cNvGrpSpPr>
          <p:nvPr/>
        </p:nvGrpSpPr>
        <p:grpSpPr bwMode="auto">
          <a:xfrm>
            <a:off x="3683342" y="495857"/>
            <a:ext cx="2111977" cy="2088292"/>
            <a:chOff x="6282013" y="1861440"/>
            <a:chExt cx="5564622" cy="383921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6F08231-E95F-1E10-3E9E-A6B133A4E687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48328913-6CDA-9D66-4A99-78A9585AF85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6" y="2739972"/>
              <a:ext cx="5554929" cy="478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QR Code    or 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58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D050CF-C772-9CC4-49AF-2D0AFCA0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1A8EBEA7-4E0A-81AD-474C-310062820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4044" y="444845"/>
            <a:ext cx="6289592" cy="160637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CONTACT US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03DD1-0B52-AB65-C445-8B79B9D41FC5}"/>
              </a:ext>
            </a:extLst>
          </p:cNvPr>
          <p:cNvSpPr txBox="1">
            <a:spLocks/>
          </p:cNvSpPr>
          <p:nvPr/>
        </p:nvSpPr>
        <p:spPr bwMode="auto">
          <a:xfrm>
            <a:off x="5474044" y="3101545"/>
            <a:ext cx="6289591" cy="260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 Department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5500 North St. Louis Avenue, Chicago, IL 60625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Office: x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Phone: (xxx) xxx-xxx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Email: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x-xxxxx@neiu.edu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URL: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NEIU.edu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xxxxx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05408E1C-B2D9-A118-5092-46348C791345}"/>
              </a:ext>
            </a:extLst>
          </p:cNvPr>
          <p:cNvGrpSpPr>
            <a:grpSpLocks/>
          </p:cNvGrpSpPr>
          <p:nvPr/>
        </p:nvGrpSpPr>
        <p:grpSpPr bwMode="auto">
          <a:xfrm>
            <a:off x="1137851" y="3101545"/>
            <a:ext cx="2593889" cy="2508476"/>
            <a:chOff x="6282013" y="1861440"/>
            <a:chExt cx="5564622" cy="383921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8BF0457-C19E-1EC2-CFEE-5A77C6A5D461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2036947D-DAFD-4E9C-4CD9-ABC5297F6DD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5" y="2929096"/>
              <a:ext cx="5554930" cy="478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QR Code          or 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68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9EE8C-073B-792D-7E4F-5EFD196BA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4AB7537-4696-ABE7-86BC-69F66C43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6225"/>
            <a:ext cx="6888162" cy="1325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69916357-8CF2-FB87-3331-2CDD3CF63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3052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1AF25DA-16AA-D5F9-74E1-36CF370E2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5296114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324C92-8B51-B705-55CB-F55696284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626" y="160638"/>
            <a:ext cx="10046044" cy="669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2D445-AFF4-7FC8-5A57-CA4316BC2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6D589D0A-E194-B89C-D41D-DD80B813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6225"/>
            <a:ext cx="6888162" cy="1325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5EDF24B3-CB03-997A-B9D2-3F36A90B0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3052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C52A253-1190-6376-FCA8-2F69266EF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5296114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5005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ABBFC-3715-9B43-63F2-06795EE56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502207A-3F1A-B5A9-554C-8CEF4EC20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621" y="276225"/>
            <a:ext cx="6586151" cy="1325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0E6C1928-0251-BD0B-174B-718437F3C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1621" y="2269825"/>
            <a:ext cx="6350000" cy="31448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Nunc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viverra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imperdiet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enim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est.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Vivamus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tellus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 Light" panose="020B0403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4" name="TextBox 1">
            <a:extLst>
              <a:ext uri="{FF2B5EF4-FFF2-40B4-BE49-F238E27FC236}">
                <a16:creationId xmlns:a16="http://schemas.microsoft.com/office/drawing/2014/main" id="{0A3184F6-B934-4AFF-790D-23F239536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3209" y="1749125"/>
            <a:ext cx="3462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Subhead (optional)</a:t>
            </a:r>
            <a:endParaRPr lang="en-US" altLang="en-US" sz="2000" dirty="0">
              <a:solidFill>
                <a:srgbClr val="FEB8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E56218-F327-0793-E99F-71B07142B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4" y="-223283"/>
            <a:ext cx="4496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85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E1BCCB-F946-EDA0-C7A5-0A44C837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9BF8C3E2-E39C-F5E1-DB20-F1F8689DE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621" y="276225"/>
            <a:ext cx="6586151" cy="1325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D5369-533F-2476-46F3-999D8AFC16A0}"/>
              </a:ext>
            </a:extLst>
          </p:cNvPr>
          <p:cNvSpPr txBox="1">
            <a:spLocks/>
          </p:cNvSpPr>
          <p:nvPr/>
        </p:nvSpPr>
        <p:spPr bwMode="auto">
          <a:xfrm>
            <a:off x="5251621" y="1862823"/>
            <a:ext cx="6586150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D92982-96D9-72CE-3C9C-0CDA5E231D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5128" y="616794"/>
            <a:ext cx="9394784" cy="624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0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AA4CA-5FB8-808A-01B2-1DC8A5011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6">
            <a:extLst>
              <a:ext uri="{FF2B5EF4-FFF2-40B4-BE49-F238E27FC236}">
                <a16:creationId xmlns:a16="http://schemas.microsoft.com/office/drawing/2014/main" id="{45CAE4F9-89BA-3022-5DDC-1F9147281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" y="1612299"/>
            <a:ext cx="3052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25603" name="Title 1">
            <a:extLst>
              <a:ext uri="{FF2B5EF4-FFF2-40B4-BE49-F238E27FC236}">
                <a16:creationId xmlns:a16="http://schemas.microsoft.com/office/drawing/2014/main" id="{993B8435-43EC-52DB-3442-4C3EA9D7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13" y="320675"/>
            <a:ext cx="10656887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5604" name="Content Placeholder 2">
            <a:extLst>
              <a:ext uri="{FF2B5EF4-FFF2-40B4-BE49-F238E27FC236}">
                <a16:creationId xmlns:a16="http://schemas.microsoft.com/office/drawing/2014/main" id="{0D318B4C-6760-5A2D-859D-98AA140F4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13" y="2168483"/>
            <a:ext cx="5296114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grpSp>
        <p:nvGrpSpPr>
          <p:cNvPr id="25606" name="Group 8">
            <a:extLst>
              <a:ext uri="{FF2B5EF4-FFF2-40B4-BE49-F238E27FC236}">
                <a16:creationId xmlns:a16="http://schemas.microsoft.com/office/drawing/2014/main" id="{4BDC7843-5706-2ABB-ED5C-EDC76DFE998A}"/>
              </a:ext>
            </a:extLst>
          </p:cNvPr>
          <p:cNvGrpSpPr>
            <a:grpSpLocks/>
          </p:cNvGrpSpPr>
          <p:nvPr/>
        </p:nvGrpSpPr>
        <p:grpSpPr bwMode="auto">
          <a:xfrm>
            <a:off x="7934066" y="1591317"/>
            <a:ext cx="3832898" cy="3762375"/>
            <a:chOff x="6282013" y="1861440"/>
            <a:chExt cx="5564622" cy="383921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D917835-C461-55EC-2E9E-1F13B5CAE1E9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608" name="Content Placeholder 2">
              <a:extLst>
                <a:ext uri="{FF2B5EF4-FFF2-40B4-BE49-F238E27FC236}">
                  <a16:creationId xmlns:a16="http://schemas.microsoft.com/office/drawing/2014/main" id="{1F05118A-02E7-4FA5-41FF-36C807CF9EA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141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2C783-6084-17A6-E135-A98BFD0C2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>
            <a:extLst>
              <a:ext uri="{FF2B5EF4-FFF2-40B4-BE49-F238E27FC236}">
                <a16:creationId xmlns:a16="http://schemas.microsoft.com/office/drawing/2014/main" id="{8F7413D5-8DF8-F4EE-77FE-F8E96187F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291" y="320675"/>
            <a:ext cx="4962673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grpSp>
        <p:nvGrpSpPr>
          <p:cNvPr id="25606" name="Group 8">
            <a:extLst>
              <a:ext uri="{FF2B5EF4-FFF2-40B4-BE49-F238E27FC236}">
                <a16:creationId xmlns:a16="http://schemas.microsoft.com/office/drawing/2014/main" id="{8DEC0FB9-377F-D1E1-37CC-CB063F2CE115}"/>
              </a:ext>
            </a:extLst>
          </p:cNvPr>
          <p:cNvGrpSpPr>
            <a:grpSpLocks/>
          </p:cNvGrpSpPr>
          <p:nvPr/>
        </p:nvGrpSpPr>
        <p:grpSpPr bwMode="auto">
          <a:xfrm>
            <a:off x="580770" y="1646238"/>
            <a:ext cx="5807674" cy="3762375"/>
            <a:chOff x="6282013" y="1861440"/>
            <a:chExt cx="5564622" cy="383921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94169A-217C-EEE2-1DCC-09A23C2255F7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608" name="Content Placeholder 2">
              <a:extLst>
                <a:ext uri="{FF2B5EF4-FFF2-40B4-BE49-F238E27FC236}">
                  <a16:creationId xmlns:a16="http://schemas.microsoft.com/office/drawing/2014/main" id="{EADA7713-3F7E-8F1D-0C46-C15522D6489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AA545-9AC5-A0B6-D4FC-704057795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4290" y="1652588"/>
            <a:ext cx="4962673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9481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6B93649F-3299-23AD-D052-E9055E460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592BA3A0-BF84-BE3F-B90C-ABD50E09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1177" y="1590976"/>
            <a:ext cx="2497180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94751455-5467-0BE3-8E95-7507FDEF6AB7}"/>
              </a:ext>
            </a:extLst>
          </p:cNvPr>
          <p:cNvSpPr txBox="1">
            <a:spLocks/>
          </p:cNvSpPr>
          <p:nvPr/>
        </p:nvSpPr>
        <p:spPr bwMode="auto">
          <a:xfrm>
            <a:off x="574675" y="1601788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2ACA8-887C-18A3-6F2C-BF8B1C788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B2F039CB-E6B0-8388-1399-377782842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chemeClr val="bg1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chemeClr val="bg1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DBA2222B-03C0-A487-B036-9BCC88881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11245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6184F8-2412-05CF-EB31-B6C0376B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1093379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8068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9677</TotalTime>
  <Words>660</Words>
  <Application>Microsoft Macintosh PowerPoint</Application>
  <PresentationFormat>Widescreen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Calibri Light</vt:lpstr>
      <vt:lpstr>Helvetica</vt:lpstr>
      <vt:lpstr>Helvetica Light</vt:lpstr>
      <vt:lpstr>Office Theme</vt:lpstr>
      <vt:lpstr>MAIN HEADER Subhead (optional)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QUESTIONS?</vt:lpstr>
      <vt:lpstr>CONTACT US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cdrobert</cp:lastModifiedBy>
  <cp:revision>52</cp:revision>
  <dcterms:created xsi:type="dcterms:W3CDTF">2019-02-08T17:39:00Z</dcterms:created>
  <dcterms:modified xsi:type="dcterms:W3CDTF">2026-08-26T07:31:53Z</dcterms:modified>
</cp:coreProperties>
</file>