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73" r:id="rId5"/>
    <p:sldId id="275" r:id="rId6"/>
    <p:sldId id="276" r:id="rId7"/>
    <p:sldId id="266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4998"/>
    <a:srgbClr val="FFB200"/>
    <a:srgbClr val="FDB913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3FD3-0F2C-884B-90E8-1FFD51786654}" type="datetimeFigureOut">
              <a:rPr lang="en-US" smtClean="0"/>
              <a:t>5/3/13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C200-6B63-A241-BA55-EE33624B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C200-6B63-A241-BA55-EE33624B1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C200-6B63-A241-BA55-EE33624B1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C200-6B63-A241-BA55-EE33624B1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C200-6B63-A241-BA55-EE33624B1D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C200-6B63-A241-BA55-EE33624B1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b="1" i="0" kern="1200">
                <a:solidFill>
                  <a:srgbClr val="1B4998"/>
                </a:solidFill>
                <a:latin typeface="Rockwell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539364"/>
            <a:ext cx="4079545" cy="2215991"/>
          </a:xfrm>
        </p:spPr>
        <p:txBody>
          <a:bodyPr anchor="b"/>
          <a:lstStyle>
            <a:lvl1pPr algn="l">
              <a:defRPr sz="4600" b="1" i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2952108"/>
            <a:ext cx="4079545" cy="294611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538825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1" i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1145"/>
            <a:ext cx="8042276" cy="1508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2034919"/>
            <a:ext cx="3840480" cy="3969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2034919"/>
            <a:ext cx="3840480" cy="3969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99096"/>
            <a:ext cx="8042276" cy="1508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815893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1B4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710084"/>
            <a:ext cx="3840480" cy="318813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815893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1B4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710084"/>
            <a:ext cx="3840480" cy="318813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83763"/>
            <a:ext cx="3840480" cy="2215991"/>
          </a:xfrm>
        </p:spPr>
        <p:txBody>
          <a:bodyPr anchor="b"/>
          <a:lstStyle>
            <a:lvl1pPr algn="l">
              <a:defRPr sz="4600" b="1" i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483763"/>
            <a:ext cx="3840480" cy="548180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920641"/>
            <a:ext cx="3840480" cy="3044929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21669"/>
            <a:ext cx="8042276" cy="15081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2175070"/>
            <a:ext cx="8042276" cy="3838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600" b="1" i="0" kern="1200">
          <a:solidFill>
            <a:srgbClr val="1B4998"/>
          </a:solidFill>
          <a:effectLst>
            <a:outerShdw dist="12700" dir="16200000" algn="tl" rotWithShape="0">
              <a:schemeClr val="bg1">
                <a:alpha val="85000"/>
              </a:schemeClr>
            </a:outerShdw>
          </a:effectLst>
          <a:latin typeface="Rockwell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rgbClr val="FFB200"/>
        </a:buClr>
        <a:buSzPct val="110000"/>
        <a:buFont typeface="Wingdings 2" pitchFamily="18" charset="2"/>
        <a:buChar char=""/>
        <a:defRPr sz="2000" b="0" i="0" kern="1200" baseline="0">
          <a:solidFill>
            <a:schemeClr val="tx1">
              <a:lumMod val="65000"/>
              <a:lumOff val="35000"/>
            </a:schemeClr>
          </a:solidFill>
          <a:effectLst>
            <a:outerShdw dist="12700" dir="16200000" algn="tl" rotWithShape="0">
              <a:schemeClr val="bg1"/>
            </a:outerShdw>
          </a:effectLst>
          <a:latin typeface="Helvetica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rgbClr val="1B4998"/>
        </a:buClr>
        <a:buSzPct val="110000"/>
        <a:buFont typeface="Wingdings 2" pitchFamily="18" charset="2"/>
        <a:buChar char=""/>
        <a:defRPr sz="1800" kern="1200" baseline="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rgbClr val="00447C"/>
        </a:buClr>
        <a:buSzPct val="110000"/>
        <a:buFont typeface="Wingdings 2" pitchFamily="18" charset="2"/>
        <a:buChar char=""/>
        <a:defRPr sz="1600" kern="1200" baseline="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400" kern="1200" baseline="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200" kern="1200" baseline="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908" y="981224"/>
            <a:ext cx="7807330" cy="1938992"/>
          </a:xfr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1B4998"/>
                </a:solidFill>
              </a:rPr>
              <a:t>PowerPoint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>
                <a:solidFill>
                  <a:srgbClr val="1B4998"/>
                </a:solidFill>
              </a:rPr>
              <a:t>Presentation Title</a:t>
            </a:r>
            <a:endParaRPr lang="en-US" sz="6000" dirty="0">
              <a:solidFill>
                <a:srgbClr val="1B499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54" y="6200790"/>
            <a:ext cx="6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B4998"/>
                </a:solidFill>
                <a:latin typeface="Helvetica"/>
                <a:cs typeface="Helvetica"/>
              </a:rPr>
              <a:t>Date</a:t>
            </a:r>
            <a:endParaRPr lang="en-US" b="1" dirty="0">
              <a:solidFill>
                <a:srgbClr val="1B499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804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30181"/>
            <a:ext cx="8042276" cy="1015663"/>
          </a:xfrm>
        </p:spPr>
        <p:txBody>
          <a:bodyPr/>
          <a:lstStyle/>
          <a:p>
            <a:r>
              <a:rPr lang="en-US" sz="6000" dirty="0" smtClean="0"/>
              <a:t>Section Title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560763"/>
            <a:ext cx="8042276" cy="6051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Section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99695"/>
            <a:ext cx="8042276" cy="800219"/>
          </a:xfrm>
        </p:spPr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59745"/>
            <a:ext cx="8042276" cy="4630699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dirty="0" smtClean="0"/>
              <a:t>Enter </a:t>
            </a:r>
            <a:r>
              <a:rPr lang="en-US" dirty="0"/>
              <a:t>text here</a:t>
            </a:r>
          </a:p>
          <a:p>
            <a:pPr marL="0" indent="0">
              <a:buSzPct val="9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503665"/>
            <a:ext cx="8214819" cy="800219"/>
          </a:xfrm>
        </p:spPr>
        <p:txBody>
          <a:bodyPr/>
          <a:lstStyle/>
          <a:p>
            <a:r>
              <a:rPr lang="en-US" sz="4600" b="1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398" y="1620118"/>
            <a:ext cx="4079545" cy="4280312"/>
          </a:xfrm>
        </p:spPr>
        <p:txBody>
          <a:bodyPr>
            <a:noAutofit/>
          </a:bodyPr>
          <a:lstStyle/>
          <a:p>
            <a:pPr algn="l">
              <a:buSzPct val="90000"/>
            </a:pPr>
            <a:r>
              <a:rPr lang="en-US" sz="2000" b="1" dirty="0">
                <a:solidFill>
                  <a:srgbClr val="1B4998"/>
                </a:solidFill>
              </a:rPr>
              <a:t>Sub Title:</a:t>
            </a:r>
          </a:p>
          <a:p>
            <a:pPr algn="l"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1. </a:t>
            </a:r>
            <a:r>
              <a:rPr lang="en-US" sz="2000" dirty="0"/>
              <a:t>Enter text </a:t>
            </a:r>
            <a:r>
              <a:rPr lang="en-US" sz="2000" dirty="0" smtClean="0"/>
              <a:t>here</a:t>
            </a:r>
            <a:endParaRPr lang="en-US" sz="2000" dirty="0"/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2.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3.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4.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5.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6.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7. </a:t>
            </a:r>
            <a:r>
              <a:rPr lang="en-US" sz="2000" dirty="0"/>
              <a:t>Enter text here</a:t>
            </a:r>
          </a:p>
          <a:p>
            <a:pPr algn="l">
              <a:buSzPct val="90000"/>
            </a:pP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090617" y="1620119"/>
            <a:ext cx="3657600" cy="4110300"/>
          </a:xfrm>
        </p:spPr>
      </p:sp>
    </p:spTree>
    <p:extLst>
      <p:ext uri="{BB962C8B-B14F-4D97-AF65-F5344CB8AC3E}">
        <p14:creationId xmlns:p14="http://schemas.microsoft.com/office/powerpoint/2010/main" val="13025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99695"/>
            <a:ext cx="8042276" cy="800219"/>
          </a:xfrm>
        </p:spPr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59745"/>
            <a:ext cx="8042276" cy="4630699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90000"/>
              <a:buNone/>
            </a:pPr>
            <a:r>
              <a:rPr lang="en-US" sz="2200" b="1" dirty="0">
                <a:solidFill>
                  <a:srgbClr val="1B4998"/>
                </a:solidFill>
              </a:rPr>
              <a:t>Sub Title: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1.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2.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3. </a:t>
            </a:r>
            <a:r>
              <a:rPr lang="en-US" sz="2200" dirty="0" smtClean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4.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5.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6.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7.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r>
              <a:rPr lang="en-US" sz="2200" b="1" dirty="0" smtClean="0">
                <a:solidFill>
                  <a:srgbClr val="FFB200"/>
                </a:solidFill>
              </a:rPr>
              <a:t>8. </a:t>
            </a:r>
            <a:r>
              <a:rPr lang="en-US" sz="2200" dirty="0"/>
              <a:t>Enter text here</a:t>
            </a:r>
          </a:p>
          <a:p>
            <a:pPr marL="0" indent="0">
              <a:buSzPct val="9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4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503665"/>
            <a:ext cx="8214819" cy="800219"/>
          </a:xfrm>
        </p:spPr>
        <p:txBody>
          <a:bodyPr/>
          <a:lstStyle/>
          <a:p>
            <a:r>
              <a:rPr lang="en-US" sz="4600" b="1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398" y="1620118"/>
            <a:ext cx="4079545" cy="4280312"/>
          </a:xfrm>
        </p:spPr>
        <p:txBody>
          <a:bodyPr>
            <a:noAutofit/>
          </a:bodyPr>
          <a:lstStyle/>
          <a:p>
            <a:pPr algn="l">
              <a:buSzPct val="90000"/>
            </a:pPr>
            <a:r>
              <a:rPr lang="en-US" sz="2000" b="1" dirty="0">
                <a:solidFill>
                  <a:srgbClr val="1B4998"/>
                </a:solidFill>
              </a:rPr>
              <a:t>Sub Title:</a:t>
            </a:r>
          </a:p>
          <a:p>
            <a:pPr algn="l"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1. </a:t>
            </a:r>
            <a:r>
              <a:rPr lang="en-US" sz="2000" dirty="0"/>
              <a:t>Enter text </a:t>
            </a:r>
            <a:r>
              <a:rPr lang="en-US" sz="2000" dirty="0" smtClean="0"/>
              <a:t>here</a:t>
            </a:r>
            <a:endParaRPr lang="en-US" sz="2000" dirty="0"/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2.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3.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4.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5.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6. </a:t>
            </a:r>
            <a:r>
              <a:rPr lang="en-US" sz="2000" dirty="0"/>
              <a:t>Enter text here</a:t>
            </a:r>
          </a:p>
          <a:p>
            <a:pPr algn="l">
              <a:lnSpc>
                <a:spcPct val="150000"/>
              </a:lnSpc>
              <a:buSzPct val="90000"/>
            </a:pPr>
            <a:r>
              <a:rPr lang="en-US" sz="2000" b="1" dirty="0">
                <a:solidFill>
                  <a:srgbClr val="FFB200"/>
                </a:solidFill>
              </a:rPr>
              <a:t>7. </a:t>
            </a:r>
            <a:r>
              <a:rPr lang="en-US" sz="2000" dirty="0"/>
              <a:t>Enter text here</a:t>
            </a:r>
          </a:p>
          <a:p>
            <a:pPr algn="l">
              <a:buSzPct val="90000"/>
            </a:pP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090617" y="1620119"/>
            <a:ext cx="3657600" cy="4110300"/>
          </a:xfrm>
        </p:spPr>
      </p:sp>
    </p:spTree>
    <p:extLst>
      <p:ext uri="{BB962C8B-B14F-4D97-AF65-F5344CB8AC3E}">
        <p14:creationId xmlns:p14="http://schemas.microsoft.com/office/powerpoint/2010/main" val="27127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09495"/>
            <a:ext cx="8042276" cy="800219"/>
          </a:xfrm>
        </p:spPr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95005"/>
            <a:ext cx="8042276" cy="4525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B4998"/>
                </a:solidFill>
              </a:rPr>
              <a:t>Sub Title:</a:t>
            </a:r>
          </a:p>
          <a:p>
            <a:r>
              <a:rPr lang="en-US" dirty="0" smtClean="0"/>
              <a:t>Enter text here</a:t>
            </a:r>
          </a:p>
          <a:p>
            <a:r>
              <a:rPr lang="en-US" dirty="0" smtClean="0"/>
              <a:t>Enter text here</a:t>
            </a:r>
          </a:p>
          <a:p>
            <a:r>
              <a:rPr lang="en-US" dirty="0" smtClean="0"/>
              <a:t>Enter text here</a:t>
            </a:r>
          </a:p>
          <a:p>
            <a:r>
              <a:rPr lang="en-US" dirty="0" smtClean="0"/>
              <a:t>Enter text here</a:t>
            </a:r>
          </a:p>
          <a:p>
            <a:r>
              <a:rPr lang="en-US" dirty="0" smtClean="0"/>
              <a:t>Enter text here</a:t>
            </a:r>
          </a:p>
          <a:p>
            <a:r>
              <a:rPr lang="en-US" dirty="0" smtClean="0"/>
              <a:t>Enter text here</a:t>
            </a:r>
          </a:p>
          <a:p>
            <a:r>
              <a:rPr lang="en-US" dirty="0" smtClean="0"/>
              <a:t>Enter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7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503665"/>
            <a:ext cx="8214819" cy="800219"/>
          </a:xfrm>
        </p:spPr>
        <p:txBody>
          <a:bodyPr/>
          <a:lstStyle/>
          <a:p>
            <a:r>
              <a:rPr lang="en-US" sz="4600" b="1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398" y="1620118"/>
            <a:ext cx="4079545" cy="4280312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1B4998"/>
                </a:solidFill>
              </a:rPr>
              <a:t>Sub Title: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Enter text here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Enter text here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Enter text here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Enter text here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Enter text here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Enter text here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Enter text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090617" y="1620119"/>
            <a:ext cx="3657600" cy="4110300"/>
          </a:xfrm>
        </p:spPr>
      </p:sp>
    </p:spTree>
    <p:extLst>
      <p:ext uri="{BB962C8B-B14F-4D97-AF65-F5344CB8AC3E}">
        <p14:creationId xmlns:p14="http://schemas.microsoft.com/office/powerpoint/2010/main" val="774603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3702</TotalTime>
  <Words>194</Words>
  <Application>Microsoft Macintosh PowerPoint</Application>
  <PresentationFormat>On-screen Show (4:3)</PresentationFormat>
  <Paragraphs>57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PowerPoint  Presentation Title</vt:lpstr>
      <vt:lpstr>Section Title</vt:lpstr>
      <vt:lpstr>Slide Title</vt:lpstr>
      <vt:lpstr>Slide Title</vt:lpstr>
      <vt:lpstr>Slide Title</vt:lpstr>
      <vt:lpstr>Slide Title</vt:lpstr>
      <vt:lpstr>Slide Title</vt:lpstr>
      <vt:lpstr>Slide Title</vt:lpstr>
    </vt:vector>
  </TitlesOfParts>
  <Company>Northeastern IL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NEIU Brand</dc:title>
  <dc:creator>Kevin Tynan</dc:creator>
  <cp:lastModifiedBy>Jordan Lauren</cp:lastModifiedBy>
  <cp:revision>66</cp:revision>
  <cp:lastPrinted>2013-03-13T14:12:05Z</cp:lastPrinted>
  <dcterms:created xsi:type="dcterms:W3CDTF">2013-03-08T20:25:26Z</dcterms:created>
  <dcterms:modified xsi:type="dcterms:W3CDTF">2013-05-03T15:43:18Z</dcterms:modified>
</cp:coreProperties>
</file>